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5A91A46-081E-4461-961B-63918F7F5C1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DF88AEC-96B8-47C2-8646-BE1DADF90D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Judaism, Islam, Christianity, and the Crusades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15400" cy="42253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Religion started by the prophet Muhammad</a:t>
            </a:r>
            <a:endParaRPr lang="en-US" sz="2400" dirty="0"/>
          </a:p>
          <a:p>
            <a:pPr lvl="1"/>
            <a:r>
              <a:rPr lang="en-US" sz="2400" dirty="0" smtClean="0"/>
              <a:t>Claimed the angel Gabriel delivered a new message to him.  He preached this message of “submission to god” = Islam</a:t>
            </a:r>
          </a:p>
          <a:p>
            <a:pPr lvl="1"/>
            <a:r>
              <a:rPr lang="en-US" sz="2400" dirty="0" smtClean="0"/>
              <a:t>Teachings recorded in the Qur’an (Islam’s holy book)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Practice centers around the 5 Pillars of Islam:</a:t>
            </a:r>
          </a:p>
          <a:p>
            <a:pPr lvl="1"/>
            <a:r>
              <a:rPr lang="en-US" sz="2400" dirty="0" smtClean="0"/>
              <a:t>Belief</a:t>
            </a:r>
          </a:p>
          <a:p>
            <a:pPr lvl="1"/>
            <a:r>
              <a:rPr lang="en-US" sz="2400" dirty="0" smtClean="0"/>
              <a:t>Worship</a:t>
            </a:r>
          </a:p>
          <a:p>
            <a:pPr lvl="1"/>
            <a:r>
              <a:rPr lang="en-US" sz="2400" dirty="0" smtClean="0"/>
              <a:t>Fasting</a:t>
            </a:r>
          </a:p>
          <a:p>
            <a:pPr lvl="1"/>
            <a:r>
              <a:rPr lang="en-US" sz="2400" dirty="0" smtClean="0"/>
              <a:t>Alms (giving to the poor)</a:t>
            </a:r>
          </a:p>
          <a:p>
            <a:pPr lvl="1"/>
            <a:r>
              <a:rPr lang="en-US" sz="2400" dirty="0" smtClean="0"/>
              <a:t>Pilgrimage to the holy city of Mecca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315200" cy="1154097"/>
          </a:xfrm>
        </p:spPr>
        <p:txBody>
          <a:bodyPr/>
          <a:lstStyle/>
          <a:p>
            <a:r>
              <a:rPr lang="en-US" dirty="0" smtClean="0"/>
              <a:t>Islamic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0673"/>
            <a:ext cx="7315200" cy="3539527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forces of the prophet Muhammad spread from the city of Medina to conquer the holy city of Mecca in 630 AD.</a:t>
            </a:r>
          </a:p>
          <a:p>
            <a:endParaRPr lang="en-US" sz="2400" dirty="0"/>
          </a:p>
          <a:p>
            <a:r>
              <a:rPr lang="en-US" sz="2400" dirty="0" smtClean="0"/>
              <a:t>Muslims (people who follow Islam) spread their power and trade rapidly through the Middle East, North Africa, Southern Europe, and Western Asia.</a:t>
            </a:r>
          </a:p>
          <a:p>
            <a:endParaRPr lang="en-US" sz="2400" dirty="0"/>
          </a:p>
          <a:p>
            <a:r>
              <a:rPr lang="en-US" sz="2400" dirty="0" smtClean="0"/>
              <a:t>Trade routes resulted in the growth of business and the spread of the teachings of Islam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07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Islamic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848600" cy="46329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Allah = The God of Islam</a:t>
            </a:r>
          </a:p>
          <a:p>
            <a:endParaRPr lang="en-US" sz="2400" dirty="0"/>
          </a:p>
          <a:p>
            <a:r>
              <a:rPr lang="en-US" sz="2400" dirty="0" smtClean="0"/>
              <a:t>Muhammad = The last and greatest prophet of Islam</a:t>
            </a:r>
          </a:p>
          <a:p>
            <a:pPr marL="320040" lvl="1" indent="0">
              <a:buNone/>
            </a:pPr>
            <a:endParaRPr lang="en-US" sz="2400" dirty="0"/>
          </a:p>
          <a:p>
            <a:r>
              <a:rPr lang="en-US" sz="2400" dirty="0" smtClean="0"/>
              <a:t>Muslim = A person who believes in Allah and follows the teaching of Islam</a:t>
            </a:r>
          </a:p>
          <a:p>
            <a:endParaRPr lang="en-US" sz="2400" dirty="0"/>
          </a:p>
          <a:p>
            <a:r>
              <a:rPr lang="en-US" sz="2400" dirty="0" smtClean="0"/>
              <a:t>Hadith = teachings about the life of Muhammad</a:t>
            </a:r>
          </a:p>
          <a:p>
            <a:endParaRPr lang="en-US" sz="2400" dirty="0" smtClean="0"/>
          </a:p>
          <a:p>
            <a:r>
              <a:rPr lang="en-US" sz="2600" dirty="0" smtClean="0"/>
              <a:t>Caliph = </a:t>
            </a:r>
            <a:r>
              <a:rPr lang="en-US" sz="2400" dirty="0" smtClean="0"/>
              <a:t>The title of the leaders who came after Muhammad</a:t>
            </a:r>
          </a:p>
        </p:txBody>
      </p:sp>
    </p:spTree>
    <p:extLst>
      <p:ext uri="{BB962C8B-B14F-4D97-AF65-F5344CB8AC3E}">
        <p14:creationId xmlns:p14="http://schemas.microsoft.com/office/powerpoint/2010/main" val="36330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larger of the two branches of Islam</a:t>
            </a:r>
          </a:p>
          <a:p>
            <a:pPr lvl="1"/>
            <a:r>
              <a:rPr lang="en-US" dirty="0" smtClean="0"/>
              <a:t>About 85% of Muslims</a:t>
            </a:r>
          </a:p>
          <a:p>
            <a:pPr lvl="1"/>
            <a:endParaRPr lang="en-US" dirty="0"/>
          </a:p>
          <a:p>
            <a:r>
              <a:rPr lang="en-US" dirty="0" smtClean="0"/>
              <a:t>They believe that the prophet Muhammad should have been replaced Abu </a:t>
            </a:r>
            <a:r>
              <a:rPr lang="en-US" dirty="0" err="1" smtClean="0"/>
              <a:t>Bakr</a:t>
            </a:r>
            <a:r>
              <a:rPr lang="en-US" dirty="0" smtClean="0"/>
              <a:t> (a friend of Muhammad)</a:t>
            </a:r>
          </a:p>
          <a:p>
            <a:endParaRPr lang="en-US" dirty="0"/>
          </a:p>
          <a:p>
            <a:r>
              <a:rPr lang="en-US" dirty="0" smtClean="0"/>
              <a:t>Believe the Hadith is valid from many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smaller of the two branches of Islam</a:t>
            </a:r>
          </a:p>
          <a:p>
            <a:pPr lvl="1"/>
            <a:r>
              <a:rPr lang="en-US" dirty="0" smtClean="0"/>
              <a:t>About 15% of Muslims</a:t>
            </a:r>
          </a:p>
          <a:p>
            <a:pPr lvl="1"/>
            <a:endParaRPr lang="en-US" dirty="0"/>
          </a:p>
          <a:p>
            <a:r>
              <a:rPr lang="en-US" dirty="0" smtClean="0"/>
              <a:t>They believe that the prophet Muhammad should have been replaced by Ali (a relative of Muhammad)</a:t>
            </a:r>
          </a:p>
          <a:p>
            <a:endParaRPr lang="en-US" dirty="0"/>
          </a:p>
          <a:p>
            <a:r>
              <a:rPr lang="en-US" dirty="0" smtClean="0"/>
              <a:t>Believe the Hadith is valid only as written by the Caliph Ali or his very close followers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793</TotalTime>
  <Words>286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Unit 7 Vocab</vt:lpstr>
      <vt:lpstr>Islam</vt:lpstr>
      <vt:lpstr>Islamic Empire</vt:lpstr>
      <vt:lpstr>Islamic Terms</vt:lpstr>
      <vt:lpstr>Sunni</vt:lpstr>
      <vt:lpstr>Shia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Vocab</dc:title>
  <dc:creator>Windows User</dc:creator>
  <cp:lastModifiedBy>Windows User</cp:lastModifiedBy>
  <cp:revision>12</cp:revision>
  <dcterms:created xsi:type="dcterms:W3CDTF">2013-11-04T12:58:24Z</dcterms:created>
  <dcterms:modified xsi:type="dcterms:W3CDTF">2015-10-19T16:36:29Z</dcterms:modified>
</cp:coreProperties>
</file>