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05F30A2-8EF7-4C13-8EE3-19D152D6F748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4701DA-61E7-46FB-9077-D5CCC25641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4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Byzantine &amp; Mongol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6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133600"/>
            <a:ext cx="7049845" cy="38243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eastern part of the Roman Empire that was left over after the fall of the city of Rome and the western Roman Empire.</a:t>
            </a:r>
          </a:p>
          <a:p>
            <a:endParaRPr lang="en-US" dirty="0"/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Religion (Christianity)</a:t>
            </a:r>
          </a:p>
          <a:p>
            <a:pPr lvl="1"/>
            <a:r>
              <a:rPr lang="en-US" dirty="0" smtClean="0"/>
              <a:t>Language (Greek instead of Latin)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Similarity = The people considered themselves as Romans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3976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important ruler of the Byzantine Empire</a:t>
            </a:r>
          </a:p>
          <a:p>
            <a:endParaRPr lang="en-US" dirty="0"/>
          </a:p>
          <a:p>
            <a:r>
              <a:rPr lang="en-US" dirty="0" smtClean="0"/>
              <a:t>Expanded empire through military conquests, but never recaptured the city of Rome.</a:t>
            </a:r>
          </a:p>
          <a:p>
            <a:endParaRPr lang="en-US" dirty="0" smtClean="0"/>
          </a:p>
          <a:p>
            <a:r>
              <a:rPr lang="en-US" dirty="0" smtClean="0"/>
              <a:t>Ordered the building of the </a:t>
            </a:r>
            <a:r>
              <a:rPr lang="en-US" dirty="0" err="1" smtClean="0"/>
              <a:t>Hagia</a:t>
            </a:r>
            <a:r>
              <a:rPr lang="en-US" dirty="0" smtClean="0"/>
              <a:t> Sophia</a:t>
            </a:r>
          </a:p>
          <a:p>
            <a:endParaRPr lang="en-US" dirty="0"/>
          </a:p>
          <a:p>
            <a:r>
              <a:rPr lang="en-US" dirty="0" smtClean="0"/>
              <a:t>Ordered the writing of the Justinian Law Code</a:t>
            </a:r>
          </a:p>
          <a:p>
            <a:pPr lvl="1"/>
            <a:r>
              <a:rPr lang="en-US" dirty="0" smtClean="0"/>
              <a:t>Put all Byzantines under a common law</a:t>
            </a:r>
          </a:p>
          <a:p>
            <a:pPr lvl="1"/>
            <a:r>
              <a:rPr lang="en-US" dirty="0" smtClean="0"/>
              <a:t>Still influences modern law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39005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Wife of Emperor Justinian</a:t>
            </a:r>
          </a:p>
          <a:p>
            <a:pPr lvl="1"/>
            <a:r>
              <a:rPr lang="en-US" dirty="0" smtClean="0"/>
              <a:t>“Empress Theodora”</a:t>
            </a:r>
          </a:p>
          <a:p>
            <a:pPr lvl="1"/>
            <a:endParaRPr lang="en-US" dirty="0"/>
          </a:p>
          <a:p>
            <a:r>
              <a:rPr lang="en-US" dirty="0"/>
              <a:t>Born to a poor family, and worked as an actress and dancer (possibly a prostitute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Influenced Justinian to start programs to help the poor (food, medical care, shelter)</a:t>
            </a:r>
          </a:p>
          <a:p>
            <a:endParaRPr lang="en-US" dirty="0"/>
          </a:p>
          <a:p>
            <a:r>
              <a:rPr lang="en-US" dirty="0" smtClean="0"/>
              <a:t>Convinced Justinian to not flee the city during the </a:t>
            </a:r>
            <a:r>
              <a:rPr lang="en-US" dirty="0" err="1" smtClean="0"/>
              <a:t>Nika</a:t>
            </a:r>
            <a:r>
              <a:rPr lang="en-US" dirty="0" smtClean="0"/>
              <a:t> Revolt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6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Constantinople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467600" cy="36038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Capital city of the Byzantine Empire</a:t>
            </a:r>
          </a:p>
          <a:p>
            <a:endParaRPr lang="en-US" dirty="0"/>
          </a:p>
          <a:p>
            <a:r>
              <a:rPr lang="en-US" dirty="0" smtClean="0"/>
              <a:t>Located on the Bosporus Strait in between the Mediterranean Sea and the Black Sea</a:t>
            </a:r>
          </a:p>
          <a:p>
            <a:endParaRPr lang="en-US" dirty="0"/>
          </a:p>
          <a:p>
            <a:r>
              <a:rPr lang="en-US" dirty="0" smtClean="0"/>
              <a:t>Center for trade by land and sea</a:t>
            </a:r>
          </a:p>
          <a:p>
            <a:endParaRPr lang="en-US" dirty="0"/>
          </a:p>
          <a:p>
            <a:r>
              <a:rPr lang="en-US" dirty="0" smtClean="0"/>
              <a:t>Most famous building = </a:t>
            </a:r>
            <a:r>
              <a:rPr lang="en-US" dirty="0" err="1" smtClean="0"/>
              <a:t>Hagia</a:t>
            </a:r>
            <a:r>
              <a:rPr lang="en-US" dirty="0" smtClean="0"/>
              <a:t> Sophia</a:t>
            </a:r>
          </a:p>
          <a:p>
            <a:pPr lvl="1"/>
            <a:r>
              <a:rPr lang="en-US" dirty="0" smtClean="0"/>
              <a:t>An Eastern Orthodox Church</a:t>
            </a:r>
          </a:p>
          <a:p>
            <a:pPr lvl="1"/>
            <a:endParaRPr lang="en-US" dirty="0"/>
          </a:p>
          <a:p>
            <a:r>
              <a:rPr lang="en-US" dirty="0" smtClean="0"/>
              <a:t>City eventually fell to invasion by the Ottoman Empire</a:t>
            </a:r>
          </a:p>
        </p:txBody>
      </p:sp>
    </p:spTree>
    <p:extLst>
      <p:ext uri="{BB962C8B-B14F-4D97-AF65-F5344CB8AC3E}">
        <p14:creationId xmlns:p14="http://schemas.microsoft.com/office/powerpoint/2010/main" val="15312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Schism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Split in the Christian church that took place in 1054</a:t>
            </a:r>
          </a:p>
          <a:p>
            <a:r>
              <a:rPr lang="en-US" dirty="0" smtClean="0"/>
              <a:t>West = Roman Catholic Church</a:t>
            </a:r>
          </a:p>
          <a:p>
            <a:pPr lvl="1"/>
            <a:r>
              <a:rPr lang="en-US" dirty="0" smtClean="0"/>
              <a:t>Services in Latin</a:t>
            </a:r>
          </a:p>
          <a:p>
            <a:pPr lvl="1"/>
            <a:r>
              <a:rPr lang="en-US" dirty="0" smtClean="0"/>
              <a:t>Pope was the supreme religious authority</a:t>
            </a:r>
          </a:p>
          <a:p>
            <a:pPr lvl="1"/>
            <a:r>
              <a:rPr lang="en-US" dirty="0" smtClean="0"/>
              <a:t>Used “icons”</a:t>
            </a:r>
          </a:p>
          <a:p>
            <a:pPr lvl="2"/>
            <a:r>
              <a:rPr lang="en-US" dirty="0" smtClean="0"/>
              <a:t>Symbols or pictures of saints or events</a:t>
            </a:r>
          </a:p>
          <a:p>
            <a:r>
              <a:rPr lang="en-US" dirty="0" smtClean="0"/>
              <a:t>East = Orthodox Church</a:t>
            </a:r>
          </a:p>
          <a:p>
            <a:pPr lvl="1"/>
            <a:r>
              <a:rPr lang="en-US" dirty="0" smtClean="0"/>
              <a:t>Services in Greek</a:t>
            </a:r>
          </a:p>
          <a:p>
            <a:pPr lvl="1"/>
            <a:r>
              <a:rPr lang="en-US" dirty="0" smtClean="0"/>
              <a:t>Led by a Patriarch who was appointed by the emperor</a:t>
            </a:r>
          </a:p>
          <a:p>
            <a:pPr lvl="1"/>
            <a:r>
              <a:rPr lang="en-US" dirty="0" smtClean="0"/>
              <a:t>Most did not like the use of icons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8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Russian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19256"/>
            <a:ext cx="7543800" cy="39767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Empire that developed to the northeast of the Byzantines</a:t>
            </a:r>
          </a:p>
          <a:p>
            <a:endParaRPr lang="en-US" dirty="0"/>
          </a:p>
          <a:p>
            <a:r>
              <a:rPr lang="en-US" dirty="0" smtClean="0"/>
              <a:t>Led by the people known as the “Slavs”</a:t>
            </a:r>
          </a:p>
          <a:p>
            <a:pPr lvl="1"/>
            <a:endParaRPr lang="en-US" dirty="0"/>
          </a:p>
          <a:p>
            <a:r>
              <a:rPr lang="en-US" dirty="0" smtClean="0"/>
              <a:t>Adopted the Eastern Orthodox Church as its state church</a:t>
            </a:r>
          </a:p>
          <a:p>
            <a:endParaRPr lang="en-US" dirty="0"/>
          </a:p>
          <a:p>
            <a:r>
              <a:rPr lang="en-US" dirty="0" smtClean="0"/>
              <a:t>City:</a:t>
            </a:r>
          </a:p>
          <a:p>
            <a:pPr lvl="1"/>
            <a:r>
              <a:rPr lang="en-US" dirty="0" smtClean="0"/>
              <a:t>Kiev = Early capital city that was heavily influenced by Constantinople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9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loosely organized group of </a:t>
            </a:r>
            <a:r>
              <a:rPr lang="en-US" dirty="0" err="1" smtClean="0"/>
              <a:t>pastorial</a:t>
            </a:r>
            <a:r>
              <a:rPr lang="en-US" dirty="0" smtClean="0"/>
              <a:t> clans</a:t>
            </a:r>
          </a:p>
          <a:p>
            <a:pPr lvl="1"/>
            <a:r>
              <a:rPr lang="en-US" dirty="0" smtClean="0"/>
              <a:t>They raised and shepherded animals</a:t>
            </a:r>
          </a:p>
          <a:p>
            <a:pPr lvl="1"/>
            <a:endParaRPr lang="en-US" dirty="0"/>
          </a:p>
          <a:p>
            <a:r>
              <a:rPr lang="en-US" dirty="0" smtClean="0"/>
              <a:t>Under the leadership of </a:t>
            </a:r>
            <a:r>
              <a:rPr lang="en-US" b="1" dirty="0" smtClean="0"/>
              <a:t>Genghis Khan </a:t>
            </a:r>
            <a:r>
              <a:rPr lang="en-US" dirty="0" smtClean="0"/>
              <a:t>the clans united into one nation and began to build an empire</a:t>
            </a:r>
          </a:p>
          <a:p>
            <a:endParaRPr lang="en-US" dirty="0"/>
          </a:p>
          <a:p>
            <a:r>
              <a:rPr lang="en-US" dirty="0" smtClean="0"/>
              <a:t>Conquered and controlled with cruelty</a:t>
            </a:r>
          </a:p>
          <a:p>
            <a:pPr lvl="1"/>
            <a:r>
              <a:rPr lang="en-US" dirty="0" smtClean="0"/>
              <a:t>Ruled land from China to Europe</a:t>
            </a:r>
          </a:p>
          <a:p>
            <a:pPr lvl="2"/>
            <a:r>
              <a:rPr lang="en-US" dirty="0" smtClean="0"/>
              <a:t>Largest empire in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1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Marco Polo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Italian who traveled on the silk road into the Mongol Empire.  (One of the first Europeans to do so)</a:t>
            </a:r>
          </a:p>
          <a:p>
            <a:endParaRPr lang="en-US" dirty="0"/>
          </a:p>
          <a:p>
            <a:r>
              <a:rPr lang="en-US" dirty="0" smtClean="0"/>
              <a:t>Stayed, studied, and served in the court of Mongol emperor Kublai Khan for 17 years.</a:t>
            </a:r>
          </a:p>
          <a:p>
            <a:endParaRPr lang="en-US" dirty="0"/>
          </a:p>
          <a:p>
            <a:r>
              <a:rPr lang="en-US" dirty="0" smtClean="0"/>
              <a:t>His observations about the power and wealth of the Mongols were recorded in a book, but most people thought it was all made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79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92</TotalTime>
  <Words>427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Unit 4 Vocabulary</vt:lpstr>
      <vt:lpstr>Byzantine Empire</vt:lpstr>
      <vt:lpstr>Justinian</vt:lpstr>
      <vt:lpstr>Theodora</vt:lpstr>
      <vt:lpstr>Constantinople</vt:lpstr>
      <vt:lpstr>Great Schism</vt:lpstr>
      <vt:lpstr>Early Russian Empire</vt:lpstr>
      <vt:lpstr>Mongol Empire</vt:lpstr>
      <vt:lpstr>Marco Polo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Vocabulary</dc:title>
  <dc:creator>Windows User</dc:creator>
  <cp:lastModifiedBy>Windows User</cp:lastModifiedBy>
  <cp:revision>11</cp:revision>
  <dcterms:created xsi:type="dcterms:W3CDTF">2013-10-17T11:28:33Z</dcterms:created>
  <dcterms:modified xsi:type="dcterms:W3CDTF">2014-10-28T12:13:15Z</dcterms:modified>
</cp:coreProperties>
</file>