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27D1297-513A-48AC-A85E-2CF2F820779A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BE7DAF-2426-42F6-A709-EB7D0FFA19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SSWH2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8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 that focuses on achieving Moksha</a:t>
            </a:r>
          </a:p>
          <a:p>
            <a:pPr lvl="1"/>
            <a:r>
              <a:rPr lang="en-US" dirty="0" smtClean="0"/>
              <a:t>A state of perfect understanding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Followers believe in reincarnation</a:t>
            </a:r>
          </a:p>
          <a:p>
            <a:endParaRPr lang="en-US" dirty="0"/>
          </a:p>
          <a:p>
            <a:r>
              <a:rPr lang="en-US" dirty="0" smtClean="0"/>
              <a:t>Karma (good deeds or bad deeds) from previous lives determines what caste a person is born into.</a:t>
            </a:r>
          </a:p>
          <a:p>
            <a:endParaRPr lang="en-US" dirty="0"/>
          </a:p>
          <a:p>
            <a:r>
              <a:rPr lang="en-US" dirty="0" smtClean="0"/>
              <a:t>Gods:</a:t>
            </a:r>
          </a:p>
          <a:p>
            <a:pPr lvl="1"/>
            <a:r>
              <a:rPr lang="en-US" dirty="0" smtClean="0"/>
              <a:t>Brahma, Vishnu, Shiva, and many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6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Silk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most important route of the large trading that developed between an increasingly rich Indian subcontinent and the rest of Asia.</a:t>
            </a:r>
          </a:p>
          <a:p>
            <a:endParaRPr lang="en-US" sz="2400" dirty="0"/>
          </a:p>
          <a:p>
            <a:r>
              <a:rPr lang="en-US" sz="2400" dirty="0" smtClean="0"/>
              <a:t>Reached into modern-day Russia, China, Europe, and the Middle East.</a:t>
            </a:r>
          </a:p>
          <a:p>
            <a:endParaRPr lang="en-US" sz="2400" dirty="0"/>
          </a:p>
          <a:p>
            <a:r>
              <a:rPr lang="en-US" sz="2400" dirty="0" smtClean="0"/>
              <a:t>Along with trade goods, Buddhism spread along this route into Asia.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513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Subcontinent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Landmass that is separate from the rest of Asia by the Himalayan Mountains to the northeast and the </a:t>
            </a:r>
            <a:r>
              <a:rPr lang="en-US" sz="3200" dirty="0" err="1" smtClean="0"/>
              <a:t>Thar</a:t>
            </a:r>
            <a:r>
              <a:rPr lang="en-US" sz="3200" dirty="0" smtClean="0"/>
              <a:t> Desert to the northwest</a:t>
            </a:r>
          </a:p>
          <a:p>
            <a:endParaRPr lang="en-US" sz="3200" dirty="0"/>
          </a:p>
          <a:p>
            <a:r>
              <a:rPr lang="en-US" sz="3200" dirty="0" smtClean="0"/>
              <a:t>Modern-day nation of India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263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Indo-</a:t>
            </a:r>
            <a:r>
              <a:rPr lang="en-US" dirty="0" err="1" smtClean="0"/>
              <a:t>Gangetic</a:t>
            </a:r>
            <a:r>
              <a:rPr lang="en-US" dirty="0" smtClean="0"/>
              <a:t> 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strip of fertile farming land that runs across the northern section of the subcontinent.</a:t>
            </a:r>
          </a:p>
          <a:p>
            <a:endParaRPr lang="en-US" sz="2800" dirty="0"/>
          </a:p>
          <a:p>
            <a:r>
              <a:rPr lang="en-US" sz="2800" dirty="0" smtClean="0"/>
              <a:t>Land is fertile because it is irrigated by the Indus and Ganges Rivers.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220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Mauryan</a:t>
            </a:r>
            <a:r>
              <a:rPr lang="en-US" dirty="0" smtClean="0"/>
              <a:t>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69833"/>
            <a:ext cx="8077200" cy="3539527"/>
          </a:xfrm>
        </p:spPr>
        <p:txBody>
          <a:bodyPr>
            <a:noAutofit/>
          </a:bodyPr>
          <a:lstStyle/>
          <a:p>
            <a:r>
              <a:rPr lang="en-US" sz="2400" dirty="0" smtClean="0"/>
              <a:t>First major Empire on the Indian subcontinent</a:t>
            </a:r>
          </a:p>
          <a:p>
            <a:endParaRPr lang="en-US" sz="2400" dirty="0" smtClean="0"/>
          </a:p>
          <a:p>
            <a:r>
              <a:rPr lang="en-US" sz="2400" dirty="0" smtClean="0"/>
              <a:t>Emperors</a:t>
            </a:r>
          </a:p>
          <a:p>
            <a:pPr lvl="1"/>
            <a:r>
              <a:rPr lang="en-US" sz="2400" dirty="0" smtClean="0"/>
              <a:t>Chandragupta</a:t>
            </a:r>
          </a:p>
          <a:p>
            <a:pPr lvl="1"/>
            <a:r>
              <a:rPr lang="en-US" sz="2400" dirty="0" err="1" smtClean="0"/>
              <a:t>Ashoka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sz="2400" dirty="0" smtClean="0"/>
              <a:t>Ruled land by force.</a:t>
            </a:r>
          </a:p>
          <a:p>
            <a:endParaRPr lang="en-US" sz="2400" dirty="0"/>
          </a:p>
          <a:p>
            <a:r>
              <a:rPr lang="en-US" sz="2400" dirty="0" err="1" smtClean="0"/>
              <a:t>Ashoka</a:t>
            </a:r>
            <a:r>
              <a:rPr lang="en-US" sz="2400" dirty="0" smtClean="0"/>
              <a:t> eventually followed the teachings of Buddhism</a:t>
            </a:r>
          </a:p>
        </p:txBody>
      </p:sp>
    </p:spTree>
    <p:extLst>
      <p:ext uri="{BB962C8B-B14F-4D97-AF65-F5344CB8AC3E}">
        <p14:creationId xmlns:p14="http://schemas.microsoft.com/office/powerpoint/2010/main" val="361735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Gupta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major empire on the Indian subcontinent</a:t>
            </a:r>
          </a:p>
          <a:p>
            <a:endParaRPr lang="en-US" dirty="0"/>
          </a:p>
          <a:p>
            <a:r>
              <a:rPr lang="en-US" dirty="0" smtClean="0"/>
              <a:t>Emperors</a:t>
            </a:r>
          </a:p>
          <a:p>
            <a:pPr lvl="1"/>
            <a:r>
              <a:rPr lang="en-US" dirty="0" smtClean="0"/>
              <a:t>Chandra Gupta I</a:t>
            </a:r>
          </a:p>
          <a:p>
            <a:pPr lvl="1"/>
            <a:r>
              <a:rPr lang="en-US" dirty="0" err="1" smtClean="0"/>
              <a:t>Samundra</a:t>
            </a:r>
            <a:r>
              <a:rPr lang="en-US" dirty="0" smtClean="0"/>
              <a:t> Gupta</a:t>
            </a:r>
          </a:p>
          <a:p>
            <a:pPr lvl="1"/>
            <a:r>
              <a:rPr lang="en-US" dirty="0" smtClean="0"/>
              <a:t>Chandra Gupta II</a:t>
            </a:r>
          </a:p>
          <a:p>
            <a:pPr lvl="1"/>
            <a:endParaRPr lang="en-US" dirty="0"/>
          </a:p>
          <a:p>
            <a:r>
              <a:rPr lang="en-US" dirty="0" smtClean="0"/>
              <a:t>Expanded wealth through trade and sponsored the arts</a:t>
            </a:r>
          </a:p>
          <a:p>
            <a:pPr lvl="1"/>
            <a:r>
              <a:rPr lang="en-US" dirty="0" smtClean="0"/>
              <a:t>“Golden Age”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4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 focusing on eliminating suffering by eliminating the desire for earthly pleasures.</a:t>
            </a:r>
          </a:p>
          <a:p>
            <a:endParaRPr lang="en-US" dirty="0"/>
          </a:p>
          <a:p>
            <a:r>
              <a:rPr lang="en-US" dirty="0" smtClean="0"/>
              <a:t>Practices center around the “4 Noble Truths” and finding what is called “The Middle Path”</a:t>
            </a:r>
          </a:p>
          <a:p>
            <a:endParaRPr lang="en-US" dirty="0"/>
          </a:p>
          <a:p>
            <a:r>
              <a:rPr lang="en-US" dirty="0" smtClean="0"/>
              <a:t>Started by the teachings of Siddhartha “The Buddha”</a:t>
            </a:r>
          </a:p>
          <a:p>
            <a:pPr lvl="1"/>
            <a:r>
              <a:rPr lang="en-US" dirty="0" smtClean="0"/>
              <a:t>Enlightened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Nirvana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Buddhist “heaven”</a:t>
            </a:r>
          </a:p>
          <a:p>
            <a:endParaRPr lang="en-US" sz="2400" dirty="0"/>
          </a:p>
          <a:p>
            <a:r>
              <a:rPr lang="en-US" sz="2400" dirty="0" smtClean="0"/>
              <a:t>A place where one is released from pain and suffering after they achieve perfect enlightenment.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148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belief shared by Buddhists and Hindus:</a:t>
            </a:r>
          </a:p>
          <a:p>
            <a:pPr lvl="1"/>
            <a:r>
              <a:rPr lang="en-US" sz="2200" dirty="0" smtClean="0"/>
              <a:t>Buddhists and Hindus view karma differently</a:t>
            </a:r>
          </a:p>
          <a:p>
            <a:endParaRPr lang="en-US" sz="2400" dirty="0"/>
          </a:p>
          <a:p>
            <a:r>
              <a:rPr lang="en-US" sz="2400" dirty="0" smtClean="0"/>
              <a:t>Basic idea of karma = The total of good deeds and bad deeds committed in a person’s life will determine the caste they are born into in the next life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93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Brahmin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Brahma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Brahmin &amp; Brahma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Brahmin = the highest class in Aryan / Indian society (priests)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3200" dirty="0"/>
              <a:t>Hindu god that created 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61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</TotalTime>
  <Words>352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Unit 2 Vocabulary</vt:lpstr>
      <vt:lpstr>Subcontinent</vt:lpstr>
      <vt:lpstr>Indo-Gangetic Plain</vt:lpstr>
      <vt:lpstr>Mauryan Empire</vt:lpstr>
      <vt:lpstr>Gupta Empire</vt:lpstr>
      <vt:lpstr>Buddhism</vt:lpstr>
      <vt:lpstr>Nirvana</vt:lpstr>
      <vt:lpstr>Karma</vt:lpstr>
      <vt:lpstr>Brahmin &amp; Brahma </vt:lpstr>
      <vt:lpstr>Hinduism</vt:lpstr>
      <vt:lpstr>Silk Road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Vocabulary</dc:title>
  <dc:creator>Windows User</dc:creator>
  <cp:lastModifiedBy>Windows User</cp:lastModifiedBy>
  <cp:revision>7</cp:revision>
  <dcterms:created xsi:type="dcterms:W3CDTF">2013-08-29T11:44:45Z</dcterms:created>
  <dcterms:modified xsi:type="dcterms:W3CDTF">2013-09-05T12:25:14Z</dcterms:modified>
</cp:coreProperties>
</file>