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36D3D9-10FD-45F7-A3D5-AA2BEA8C7DF2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3B08A37-FB93-4A57-8D1E-DBE62D1FD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SSWH1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Phoenicians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Phoenicians were people who focused mainly on trade</a:t>
            </a:r>
          </a:p>
          <a:p>
            <a:pPr lvl="1"/>
            <a:r>
              <a:rPr lang="en-US" dirty="0" smtClean="0"/>
              <a:t>Excellent ship-builders and sailors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Their main contribution to the ancient word was their language.</a:t>
            </a:r>
          </a:p>
          <a:p>
            <a:pPr lvl="1"/>
            <a:r>
              <a:rPr lang="en-US" dirty="0" smtClean="0"/>
              <a:t>Alphabet of letters that stood for sounds</a:t>
            </a:r>
          </a:p>
          <a:p>
            <a:pPr lvl="1"/>
            <a:r>
              <a:rPr lang="en-US" dirty="0" smtClean="0"/>
              <a:t>United other ancient languages together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Zoroastrianism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 that was the home of the early civilizations of </a:t>
            </a:r>
            <a:r>
              <a:rPr lang="en-US" dirty="0" err="1" smtClean="0"/>
              <a:t>Sumeria</a:t>
            </a:r>
            <a:r>
              <a:rPr lang="en-US" dirty="0" smtClean="0"/>
              <a:t> and Babylon</a:t>
            </a:r>
          </a:p>
          <a:p>
            <a:endParaRPr lang="en-US" dirty="0" smtClean="0"/>
          </a:p>
          <a:p>
            <a:r>
              <a:rPr lang="en-US" dirty="0" smtClean="0"/>
              <a:t>The word “Mesopotamia” from words meaning “between the rivers”</a:t>
            </a:r>
          </a:p>
          <a:p>
            <a:pPr lvl="1"/>
            <a:r>
              <a:rPr lang="en-US" dirty="0" smtClean="0"/>
              <a:t>Tigris River and Euphrates </a:t>
            </a:r>
            <a:r>
              <a:rPr lang="en-US" dirty="0" smtClean="0"/>
              <a:t>River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Area known as the “Fertile Crescent”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empire of Mesopotamia</a:t>
            </a:r>
          </a:p>
          <a:p>
            <a:pPr lvl="1"/>
            <a:r>
              <a:rPr lang="en-US" dirty="0" smtClean="0"/>
              <a:t>3500 BCE – 2000 BCE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different City-States led by priests and/or kings.</a:t>
            </a:r>
          </a:p>
          <a:p>
            <a:pPr lvl="1"/>
            <a:r>
              <a:rPr lang="en-US" dirty="0" smtClean="0"/>
              <a:t>Ziggurat = religious and government building</a:t>
            </a:r>
          </a:p>
          <a:p>
            <a:pPr lvl="1"/>
            <a:r>
              <a:rPr lang="en-US" dirty="0" smtClean="0"/>
              <a:t>Sumerian Script = early written language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empire that came after the Sumerians in Mesopotamia</a:t>
            </a:r>
          </a:p>
          <a:p>
            <a:endParaRPr lang="en-US" dirty="0" smtClean="0"/>
          </a:p>
          <a:p>
            <a:r>
              <a:rPr lang="en-US" dirty="0" smtClean="0"/>
              <a:t>Most important emperor = Hammurabi</a:t>
            </a:r>
          </a:p>
          <a:p>
            <a:endParaRPr lang="en-US" dirty="0" smtClean="0"/>
          </a:p>
          <a:p>
            <a:r>
              <a:rPr lang="en-US" dirty="0" smtClean="0"/>
              <a:t>Code of Hammurabi</a:t>
            </a:r>
          </a:p>
          <a:p>
            <a:pPr lvl="1"/>
            <a:r>
              <a:rPr lang="en-US" dirty="0" smtClean="0"/>
              <a:t>A code of written laws that applied to all Babylonians.</a:t>
            </a:r>
          </a:p>
          <a:p>
            <a:pPr lvl="1"/>
            <a:r>
              <a:rPr lang="en-US" dirty="0" smtClean="0"/>
              <a:t>Rich and poor could be punished differently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Polytheism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many different gods</a:t>
            </a:r>
          </a:p>
          <a:p>
            <a:pPr lvl="1"/>
            <a:r>
              <a:rPr lang="en-US" dirty="0" smtClean="0"/>
              <a:t>“poly” = many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theos</a:t>
            </a:r>
            <a:r>
              <a:rPr lang="en-US" dirty="0" smtClean="0"/>
              <a:t>” = gods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Sumeria</a:t>
            </a:r>
            <a:r>
              <a:rPr lang="en-US" dirty="0" smtClean="0"/>
              <a:t> and Babylonia were both </a:t>
            </a:r>
            <a:r>
              <a:rPr lang="en-US" smtClean="0"/>
              <a:t>polytheistic societies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city that is also an independent state/nation.</a:t>
            </a:r>
          </a:p>
          <a:p>
            <a:endParaRPr lang="en-US" dirty="0" smtClean="0"/>
          </a:p>
          <a:p>
            <a:r>
              <a:rPr lang="en-US" dirty="0" smtClean="0"/>
              <a:t>Has its own government</a:t>
            </a:r>
          </a:p>
          <a:p>
            <a:pPr lvl="1"/>
            <a:r>
              <a:rPr lang="en-US" dirty="0" smtClean="0"/>
              <a:t>(usually a king)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government that is led by a representative of god or gods.  </a:t>
            </a:r>
          </a:p>
          <a:p>
            <a:pPr lvl="1"/>
            <a:r>
              <a:rPr lang="en-US" dirty="0" smtClean="0"/>
              <a:t>Priests</a:t>
            </a:r>
          </a:p>
          <a:p>
            <a:pPr lvl="1"/>
            <a:r>
              <a:rPr lang="en-US" dirty="0" smtClean="0"/>
              <a:t>God-kings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Pharaoh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title given to the kings of ancient Egypt</a:t>
            </a:r>
          </a:p>
          <a:p>
            <a:endParaRPr lang="en-US" dirty="0" smtClean="0"/>
          </a:p>
          <a:p>
            <a:r>
              <a:rPr lang="en-US" dirty="0" smtClean="0"/>
              <a:t>The ancient Egyptians believed that the Pharaohs were gods.</a:t>
            </a:r>
          </a:p>
          <a:p>
            <a:endParaRPr lang="en-US" dirty="0" smtClean="0"/>
          </a:p>
          <a:p>
            <a:r>
              <a:rPr lang="en-US" dirty="0" smtClean="0"/>
              <a:t>This means politics and religion were linked together.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Written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Sumerian = Cuneiform</a:t>
            </a:r>
          </a:p>
          <a:p>
            <a:pPr lvl="1"/>
            <a:r>
              <a:rPr lang="en-US" dirty="0" smtClean="0"/>
              <a:t>Usually written on clay tablets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Egyptian = Hieroglyphics</a:t>
            </a:r>
          </a:p>
          <a:p>
            <a:pPr lvl="1"/>
            <a:r>
              <a:rPr lang="en-US" dirty="0" smtClean="0"/>
              <a:t>Written on either clay or papyrus</a:t>
            </a:r>
          </a:p>
          <a:p>
            <a:pPr lvl="2"/>
            <a:r>
              <a:rPr lang="en-US" dirty="0" smtClean="0"/>
              <a:t>Papyrus = paper made from reeds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266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Unit 1 Vocabulary</vt:lpstr>
      <vt:lpstr>Mesopotamia</vt:lpstr>
      <vt:lpstr>Sumeria</vt:lpstr>
      <vt:lpstr>Babylon</vt:lpstr>
      <vt:lpstr>Polytheism</vt:lpstr>
      <vt:lpstr>City-State</vt:lpstr>
      <vt:lpstr>Theocracy</vt:lpstr>
      <vt:lpstr>Pharaoh</vt:lpstr>
      <vt:lpstr>Ancient Written Languages</vt:lpstr>
      <vt:lpstr>Impact of Phoenicians</vt:lpstr>
      <vt:lpstr>Zoroastrianism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Vocabulary</dc:title>
  <dc:creator>Judson</dc:creator>
  <cp:lastModifiedBy>Judson</cp:lastModifiedBy>
  <cp:revision>7</cp:revision>
  <dcterms:created xsi:type="dcterms:W3CDTF">2013-08-21T05:13:17Z</dcterms:created>
  <dcterms:modified xsi:type="dcterms:W3CDTF">2013-08-23T05:38:44Z</dcterms:modified>
</cp:coreProperties>
</file>