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F8A2-788C-4139-9EF0-EAC90DADB93E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6EC8-EB71-4220-85A0-5540C0F46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F8A2-788C-4139-9EF0-EAC90DADB93E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6EC8-EB71-4220-85A0-5540C0F46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F8A2-788C-4139-9EF0-EAC90DADB93E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6EC8-EB71-4220-85A0-5540C0F46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F8A2-788C-4139-9EF0-EAC90DADB93E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6EC8-EB71-4220-85A0-5540C0F46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F8A2-788C-4139-9EF0-EAC90DADB93E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6EC8-EB71-4220-85A0-5540C0F46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F8A2-788C-4139-9EF0-EAC90DADB93E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6EC8-EB71-4220-85A0-5540C0F46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F8A2-788C-4139-9EF0-EAC90DADB93E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6EC8-EB71-4220-85A0-5540C0F46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F8A2-788C-4139-9EF0-EAC90DADB93E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6EC8-EB71-4220-85A0-5540C0F46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F8A2-788C-4139-9EF0-EAC90DADB93E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6EC8-EB71-4220-85A0-5540C0F46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F8A2-788C-4139-9EF0-EAC90DADB93E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6EC8-EB71-4220-85A0-5540C0F467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F8A2-788C-4139-9EF0-EAC90DADB93E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36EC8-EB71-4220-85A0-5540C0F4673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B136EC8-EB71-4220-85A0-5540C0F467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D74F8A2-788C-4139-9EF0-EAC90DADB93E}" type="datetimeFigureOut">
              <a:rPr lang="en-US" smtClean="0"/>
              <a:t>4/20/2015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11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Russian Revolution – World War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9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 </a:t>
            </a:r>
            <a:r>
              <a:rPr lang="en-US" dirty="0" err="1" smtClean="0"/>
              <a:t>Yat-sen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7772400" cy="541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Leader of Chinese nationalist movement.</a:t>
            </a:r>
          </a:p>
          <a:p>
            <a:pPr marL="114300" indent="0">
              <a:buNone/>
            </a:pPr>
            <a:endParaRPr lang="en-US" sz="2800" dirty="0"/>
          </a:p>
          <a:p>
            <a:r>
              <a:rPr lang="en-US" sz="2800" dirty="0" smtClean="0"/>
              <a:t>When rebellions caused the Qing Dynasty to collapse in 1911, Sun </a:t>
            </a:r>
            <a:r>
              <a:rPr lang="en-US" sz="2800" dirty="0" err="1" smtClean="0"/>
              <a:t>Yat-sen</a:t>
            </a:r>
            <a:r>
              <a:rPr lang="en-US" sz="2800" dirty="0" smtClean="0"/>
              <a:t> is elected president.</a:t>
            </a:r>
          </a:p>
          <a:p>
            <a:endParaRPr lang="en-US" sz="2800" dirty="0"/>
          </a:p>
          <a:p>
            <a:r>
              <a:rPr lang="en-US" sz="2800" dirty="0" smtClean="0"/>
              <a:t>“Three Principles of the People:”</a:t>
            </a:r>
          </a:p>
          <a:p>
            <a:pPr lvl="1"/>
            <a:r>
              <a:rPr lang="en-US" sz="2600" dirty="0" smtClean="0"/>
              <a:t>Nationalism = no foreign control of China</a:t>
            </a:r>
          </a:p>
          <a:p>
            <a:pPr lvl="1"/>
            <a:r>
              <a:rPr lang="en-US" sz="2600" dirty="0" smtClean="0"/>
              <a:t>People’s Rights = democracy</a:t>
            </a:r>
          </a:p>
          <a:p>
            <a:pPr lvl="1"/>
            <a:r>
              <a:rPr lang="en-US" sz="2600" dirty="0" smtClean="0"/>
              <a:t>People’s livelihood = financial security</a:t>
            </a:r>
          </a:p>
          <a:p>
            <a:pPr marL="411480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13317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Mustafa Kemal (Ataturk)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81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Led troops that overthrew the Ottoman Empire’s control of Turkey in 1923.</a:t>
            </a:r>
          </a:p>
          <a:p>
            <a:endParaRPr lang="en-US" sz="2800" dirty="0"/>
          </a:p>
          <a:p>
            <a:r>
              <a:rPr lang="en-US" sz="2800" dirty="0" smtClean="0"/>
              <a:t>Goals for his new Turkish Republic:</a:t>
            </a:r>
          </a:p>
          <a:p>
            <a:pPr lvl="1"/>
            <a:r>
              <a:rPr lang="en-US" sz="2600" dirty="0" smtClean="0"/>
              <a:t>Separate government from religion</a:t>
            </a:r>
          </a:p>
          <a:p>
            <a:pPr lvl="1"/>
            <a:r>
              <a:rPr lang="en-US" sz="2600" dirty="0" smtClean="0"/>
              <a:t>Law code based on European law</a:t>
            </a:r>
          </a:p>
          <a:p>
            <a:pPr lvl="1"/>
            <a:r>
              <a:rPr lang="en-US" sz="2600" dirty="0" smtClean="0"/>
              <a:t>Grant political rights to women</a:t>
            </a:r>
          </a:p>
          <a:p>
            <a:pPr lvl="1"/>
            <a:r>
              <a:rPr lang="en-US" sz="2600" dirty="0" smtClean="0"/>
              <a:t>Industrialize the economy</a:t>
            </a:r>
          </a:p>
          <a:p>
            <a:pPr lvl="1"/>
            <a:r>
              <a:rPr lang="en-US" sz="2600" dirty="0" smtClean="0"/>
              <a:t>Westernize fashion</a:t>
            </a:r>
          </a:p>
          <a:p>
            <a:pPr lvl="1"/>
            <a:endParaRPr lang="en-US" sz="2600" dirty="0" smtClean="0"/>
          </a:p>
          <a:p>
            <a:r>
              <a:rPr lang="en-US" sz="2800" dirty="0" smtClean="0"/>
              <a:t>Given the name “Ataturk” (Father of the Turks)</a:t>
            </a:r>
          </a:p>
        </p:txBody>
      </p:sp>
    </p:spTree>
    <p:extLst>
      <p:ext uri="{BB962C8B-B14F-4D97-AF65-F5344CB8AC3E}">
        <p14:creationId xmlns:p14="http://schemas.microsoft.com/office/powerpoint/2010/main" val="961148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Mohandas Gandhi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Leader of the Indian independence movement</a:t>
            </a:r>
          </a:p>
          <a:p>
            <a:endParaRPr lang="en-US" sz="2800" dirty="0"/>
          </a:p>
          <a:p>
            <a:r>
              <a:rPr lang="en-US" sz="2800" dirty="0" smtClean="0"/>
              <a:t>Fought injustice using Civil Disobedience:</a:t>
            </a:r>
          </a:p>
          <a:p>
            <a:pPr lvl="1"/>
            <a:r>
              <a:rPr lang="en-US" sz="2600" dirty="0" smtClean="0"/>
              <a:t>Boycotts, fasts, strikes, peaceful demonstrations</a:t>
            </a:r>
          </a:p>
          <a:p>
            <a:pPr lvl="1"/>
            <a:endParaRPr lang="en-US" sz="2600" dirty="0"/>
          </a:p>
          <a:p>
            <a:r>
              <a:rPr lang="en-US" sz="2800" dirty="0" smtClean="0"/>
              <a:t>Helped gain partial self-rule for India in 1935</a:t>
            </a:r>
          </a:p>
          <a:p>
            <a:endParaRPr lang="en-US" sz="2800" dirty="0"/>
          </a:p>
          <a:p>
            <a:r>
              <a:rPr lang="en-US" sz="2800" dirty="0" smtClean="0"/>
              <a:t>Tried to get Hindu and Muslim Indians to live in peace with one another.</a:t>
            </a:r>
          </a:p>
          <a:p>
            <a:pPr lvl="1"/>
            <a:r>
              <a:rPr lang="en-US" sz="2600" dirty="0" smtClean="0"/>
              <a:t>Assassinated by a </a:t>
            </a:r>
            <a:r>
              <a:rPr lang="en-US" sz="2600" smtClean="0"/>
              <a:t>Hindu nationalist in 1948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02646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Blitzkrieg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German tactic at the beginning of World War 2</a:t>
            </a:r>
          </a:p>
          <a:p>
            <a:endParaRPr lang="en-US" sz="2800" dirty="0"/>
          </a:p>
          <a:p>
            <a:r>
              <a:rPr lang="en-US" sz="2800" dirty="0" smtClean="0"/>
              <a:t>Used airplanes, tanks, and paratroopers to take ground and defeat enemies very quickly.</a:t>
            </a:r>
          </a:p>
          <a:p>
            <a:endParaRPr lang="en-US" sz="2800" dirty="0"/>
          </a:p>
          <a:p>
            <a:r>
              <a:rPr lang="en-US" sz="2800" dirty="0" smtClean="0"/>
              <a:t>Used successfully to defeat Poland and France in 1939 and 1940.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8180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Pearl Harbor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Japan launched a surprise attack on America’s largest naval base in the Pacific Ocean.</a:t>
            </a:r>
          </a:p>
          <a:p>
            <a:endParaRPr lang="en-US" sz="2800" dirty="0"/>
          </a:p>
          <a:p>
            <a:r>
              <a:rPr lang="en-US" sz="2800" dirty="0" smtClean="0"/>
              <a:t>Results of the attack:</a:t>
            </a:r>
          </a:p>
          <a:p>
            <a:pPr lvl="1"/>
            <a:r>
              <a:rPr lang="en-US" sz="2600" dirty="0" smtClean="0"/>
              <a:t>2,500 Americans dead</a:t>
            </a:r>
          </a:p>
          <a:p>
            <a:pPr lvl="1"/>
            <a:r>
              <a:rPr lang="en-US" sz="2600" dirty="0" smtClean="0"/>
              <a:t>American Navy in the Pacific was crippled by the loss of 18 ships and 300 planes</a:t>
            </a:r>
          </a:p>
          <a:p>
            <a:pPr lvl="1"/>
            <a:r>
              <a:rPr lang="en-US" sz="2600" dirty="0" smtClean="0"/>
              <a:t>America declared war on Japan and entered World War 2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97067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El-Alamein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Battle between British and German armies in North Africa</a:t>
            </a:r>
          </a:p>
          <a:p>
            <a:endParaRPr lang="en-US" sz="2800" dirty="0"/>
          </a:p>
          <a:p>
            <a:r>
              <a:rPr lang="en-US" sz="2800" dirty="0" smtClean="0"/>
              <a:t>After a long campaign, British forces defeated the Germans and drove the axis powers out of Africa.</a:t>
            </a:r>
          </a:p>
          <a:p>
            <a:endParaRPr lang="en-US" sz="2800" dirty="0"/>
          </a:p>
          <a:p>
            <a:r>
              <a:rPr lang="en-US" sz="2800" dirty="0" smtClean="0"/>
              <a:t>The allies would use bases in Africa to launch the invasion </a:t>
            </a:r>
            <a:r>
              <a:rPr lang="en-US" sz="2800" smtClean="0"/>
              <a:t>of Italy.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367658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Russian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Deaths and suffering brought on by Russian involvement in World War I</a:t>
            </a:r>
          </a:p>
          <a:p>
            <a:endParaRPr lang="en-US" sz="2800" dirty="0"/>
          </a:p>
          <a:p>
            <a:r>
              <a:rPr lang="en-US" sz="2800" dirty="0" smtClean="0"/>
              <a:t>Poor conditions and low wages for Russia’s working classes</a:t>
            </a:r>
          </a:p>
          <a:p>
            <a:endParaRPr lang="en-US" sz="2800" dirty="0"/>
          </a:p>
          <a:p>
            <a:r>
              <a:rPr lang="en-US" sz="2800" dirty="0" smtClean="0"/>
              <a:t>Czar Nicholas II did not understand how serious the problems facing Russia were.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231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in Russian Revolution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Bolsheviks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Professional revolutionaries.</a:t>
            </a:r>
          </a:p>
          <a:p>
            <a:endParaRPr lang="en-US" dirty="0"/>
          </a:p>
          <a:p>
            <a:r>
              <a:rPr lang="en-US" dirty="0" smtClean="0"/>
              <a:t>Had a plan and wanted to form a new nation based on Communism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Mensheviks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Regular Russians who wanted reform of revolution simply because of the poor conditions they faced.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67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Leaders of Russian Rev.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Lenin = ideological leader of the movement; planned and ran the soviets (committees) that pushed the provisional government out.</a:t>
            </a:r>
          </a:p>
          <a:p>
            <a:endParaRPr lang="en-US" sz="2800" dirty="0"/>
          </a:p>
          <a:p>
            <a:r>
              <a:rPr lang="en-US" sz="2800" dirty="0" smtClean="0"/>
              <a:t>Trotsky = follower of Lenin who led the Red Army during the Russian Civil War</a:t>
            </a:r>
          </a:p>
          <a:p>
            <a:endParaRPr lang="en-US" sz="2800" dirty="0"/>
          </a:p>
          <a:p>
            <a:r>
              <a:rPr lang="en-US" sz="2800" dirty="0" smtClean="0"/>
              <a:t>Stalin = leader who took power after Lenin had a stroke; took total control of the Soviet State.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766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Stalin’s 5 Year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Plans implemented by Stalin to get Russia caught up with European nations in the areas of industry, military, and technology.</a:t>
            </a:r>
          </a:p>
          <a:p>
            <a:endParaRPr lang="en-US" sz="2800" dirty="0"/>
          </a:p>
          <a:p>
            <a:r>
              <a:rPr lang="en-US" sz="2800" dirty="0" smtClean="0"/>
              <a:t>To accomplish this – Stalin established total state control over the economy.</a:t>
            </a:r>
          </a:p>
          <a:p>
            <a:pPr lvl="1"/>
            <a:r>
              <a:rPr lang="en-US" sz="2600" dirty="0" smtClean="0"/>
              <a:t>“Command economy”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3061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Emperor Hirohito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Supreme leader of Japan</a:t>
            </a:r>
          </a:p>
          <a:p>
            <a:endParaRPr lang="en-US" sz="2800" dirty="0"/>
          </a:p>
          <a:p>
            <a:r>
              <a:rPr lang="en-US" sz="2800" dirty="0" smtClean="0"/>
              <a:t>Japanese military and civilian population was bound by honor to serve the emperor.</a:t>
            </a:r>
          </a:p>
          <a:p>
            <a:endParaRPr lang="en-US" sz="2800" dirty="0"/>
          </a:p>
          <a:p>
            <a:r>
              <a:rPr lang="en-US" sz="2800" dirty="0" smtClean="0"/>
              <a:t>His military advisors ran the nation in the years before World War 2 – Hirohito simply approved of their decisions.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708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Benito Mussolini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Leader who rose to power as the supreme leader of Italy.</a:t>
            </a:r>
          </a:p>
          <a:p>
            <a:endParaRPr lang="en-US" sz="2800" dirty="0"/>
          </a:p>
          <a:p>
            <a:r>
              <a:rPr lang="en-US" sz="2800" dirty="0" smtClean="0"/>
              <a:t>Gained power by promising to solve corruption and inefficiencies in the Italian government.</a:t>
            </a:r>
          </a:p>
          <a:p>
            <a:endParaRPr lang="en-US" sz="2800" dirty="0"/>
          </a:p>
          <a:p>
            <a:r>
              <a:rPr lang="en-US" sz="2800" dirty="0" smtClean="0"/>
              <a:t>Fascist leader = demanded total control of the nation and people’s devotion to the state.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365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Adolf Hitler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Charismatic leader of the German Nazi Party.</a:t>
            </a:r>
          </a:p>
          <a:p>
            <a:pPr lvl="1"/>
            <a:r>
              <a:rPr lang="en-US" sz="2600" dirty="0" smtClean="0"/>
              <a:t>Originally an anti-communist party that eventually turned to fascism</a:t>
            </a:r>
          </a:p>
          <a:p>
            <a:pPr lvl="1"/>
            <a:endParaRPr lang="en-US" sz="2600" dirty="0"/>
          </a:p>
          <a:p>
            <a:r>
              <a:rPr lang="en-US" sz="2800" dirty="0" smtClean="0"/>
              <a:t>Begins to gain power beginning in the 1920s</a:t>
            </a:r>
            <a:endParaRPr lang="en-US" sz="2600" dirty="0"/>
          </a:p>
          <a:p>
            <a:pPr lvl="1"/>
            <a:r>
              <a:rPr lang="en-US" sz="2600" dirty="0" smtClean="0"/>
              <a:t>Becomes Chancellor of Germany in 1933</a:t>
            </a:r>
          </a:p>
          <a:p>
            <a:pPr lvl="1"/>
            <a:r>
              <a:rPr lang="en-US" sz="2600" dirty="0" smtClean="0"/>
              <a:t>Made supreme leader of Germany by 1936.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5040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political system the spread throughout much of Europe in the 1920s and 1930s</a:t>
            </a:r>
          </a:p>
          <a:p>
            <a:endParaRPr lang="en-US" sz="2800" dirty="0"/>
          </a:p>
          <a:p>
            <a:r>
              <a:rPr lang="en-US" sz="2800" dirty="0" smtClean="0"/>
              <a:t>Belief in:</a:t>
            </a:r>
          </a:p>
          <a:p>
            <a:pPr lvl="1"/>
            <a:r>
              <a:rPr lang="en-US" sz="2600" dirty="0"/>
              <a:t>T</a:t>
            </a:r>
            <a:r>
              <a:rPr lang="en-US" sz="2600" dirty="0" smtClean="0"/>
              <a:t>he unquestioned authority of one political party or one leader</a:t>
            </a:r>
          </a:p>
          <a:p>
            <a:pPr lvl="1"/>
            <a:r>
              <a:rPr lang="en-US" sz="2600" dirty="0" smtClean="0"/>
              <a:t>Extreme nationalism (often turned into racism as well)</a:t>
            </a:r>
          </a:p>
          <a:p>
            <a:pPr lvl="1"/>
            <a:r>
              <a:rPr lang="en-US" sz="2600" dirty="0" smtClean="0"/>
              <a:t>Extreme militarism (often turned into aggression)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2148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6249</TotalTime>
  <Words>656</Words>
  <Application>Microsoft Office PowerPoint</Application>
  <PresentationFormat>On-screen Show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Unit 11 Vocabulary</vt:lpstr>
      <vt:lpstr>Causes of Russian Revolution</vt:lpstr>
      <vt:lpstr>Groups in Russian Revolution</vt:lpstr>
      <vt:lpstr>Leaders of Russian Rev.</vt:lpstr>
      <vt:lpstr>Stalin’s 5 Year Plans</vt:lpstr>
      <vt:lpstr>Emperor Hirohito</vt:lpstr>
      <vt:lpstr>Benito Mussolini</vt:lpstr>
      <vt:lpstr>Adolf Hitler</vt:lpstr>
      <vt:lpstr>Fascism</vt:lpstr>
      <vt:lpstr>Sun Yat-sen</vt:lpstr>
      <vt:lpstr>Mustafa Kemal (Ataturk)</vt:lpstr>
      <vt:lpstr>Mohandas Gandhi</vt:lpstr>
      <vt:lpstr>Blitzkrieg</vt:lpstr>
      <vt:lpstr>Pearl Harbor</vt:lpstr>
      <vt:lpstr>Battle of El-Alamein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11 Vocabulary</dc:title>
  <dc:creator>Windows User</dc:creator>
  <cp:lastModifiedBy>Windows User</cp:lastModifiedBy>
  <cp:revision>11</cp:revision>
  <dcterms:created xsi:type="dcterms:W3CDTF">2015-04-06T12:44:21Z</dcterms:created>
  <dcterms:modified xsi:type="dcterms:W3CDTF">2015-04-20T11:57:03Z</dcterms:modified>
</cp:coreProperties>
</file>