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62EAED-A6C8-457C-8668-AEFB692655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005CE4-5FA3-4984-B0A8-2371A62FA271}" type="datetimeFigureOut">
              <a:rPr lang="en-US" smtClean="0"/>
              <a:t>5/5/2016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Industrialization – Treaty of Versailles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9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belief that a nation’s greatness is measured by the power of its military.  This led the nations of Europe to compete with one another to build the strongest armies and navies.</a:t>
            </a:r>
          </a:p>
          <a:p>
            <a:endParaRPr lang="en-US" sz="2800" dirty="0"/>
          </a:p>
          <a:p>
            <a:r>
              <a:rPr lang="en-US" sz="2800" dirty="0" smtClean="0"/>
              <a:t>Competition led to nations viewing their neighbors as potential enemies.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399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Germany</a:t>
            </a:r>
          </a:p>
          <a:p>
            <a:r>
              <a:rPr lang="en-US" sz="2800" dirty="0" smtClean="0"/>
              <a:t>Austria-Hungary</a:t>
            </a:r>
          </a:p>
          <a:p>
            <a:r>
              <a:rPr lang="en-US" sz="2800" dirty="0" smtClean="0"/>
              <a:t>Ottoman Empire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920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France</a:t>
            </a:r>
          </a:p>
          <a:p>
            <a:r>
              <a:rPr lang="en-US" sz="2800" dirty="0" smtClean="0"/>
              <a:t>Great Britain (and its empire)</a:t>
            </a:r>
          </a:p>
          <a:p>
            <a:r>
              <a:rPr lang="en-US" sz="2800" dirty="0" smtClean="0"/>
              <a:t>Russia (until 1917)</a:t>
            </a:r>
          </a:p>
          <a:p>
            <a:r>
              <a:rPr lang="en-US" sz="2800" dirty="0" smtClean="0"/>
              <a:t>Italy</a:t>
            </a:r>
          </a:p>
          <a:p>
            <a:r>
              <a:rPr lang="en-US" sz="2800" dirty="0" smtClean="0"/>
              <a:t>Unites States (beginning in 1917)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501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industry changing from production based in homes with work being done by hand to a factory system with work being done by machines.</a:t>
            </a:r>
          </a:p>
          <a:p>
            <a:endParaRPr lang="en-US" dirty="0"/>
          </a:p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Increased technology (especially the steam engine)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Many people’s occupations changed from farmers to factory workers</a:t>
            </a:r>
          </a:p>
          <a:p>
            <a:pPr lvl="1"/>
            <a:r>
              <a:rPr lang="en-US" dirty="0" smtClean="0"/>
              <a:t>More products are made at cheaper prices</a:t>
            </a:r>
          </a:p>
          <a:p>
            <a:pPr lvl="1"/>
            <a:r>
              <a:rPr lang="en-US" dirty="0" smtClean="0"/>
              <a:t>Factory owners became very wealthy</a:t>
            </a:r>
          </a:p>
        </p:txBody>
      </p:sp>
    </p:spTree>
    <p:extLst>
      <p:ext uri="{BB962C8B-B14F-4D97-AF65-F5344CB8AC3E}">
        <p14:creationId xmlns:p14="http://schemas.microsoft.com/office/powerpoint/2010/main" val="247493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more jobs shifted from farms to factories, people had to move out of rural areas and into urban areas (cities).</a:t>
            </a:r>
          </a:p>
          <a:p>
            <a:endParaRPr lang="en-US" dirty="0"/>
          </a:p>
          <a:p>
            <a:r>
              <a:rPr lang="en-US" dirty="0" smtClean="0"/>
              <a:t>New problems:</a:t>
            </a:r>
          </a:p>
          <a:p>
            <a:pPr lvl="1"/>
            <a:r>
              <a:rPr lang="en-US" dirty="0" smtClean="0"/>
              <a:t>Sanitation</a:t>
            </a:r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Large numbers of poor workers became increasingly unhappy with their poor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economic system proposed by </a:t>
            </a:r>
            <a:r>
              <a:rPr lang="en-US" b="1" dirty="0" smtClean="0"/>
              <a:t>Adam Smith </a:t>
            </a:r>
            <a:r>
              <a:rPr lang="en-US" dirty="0" smtClean="0"/>
              <a:t> in his book </a:t>
            </a:r>
            <a:r>
              <a:rPr lang="en-US" i="1" dirty="0" smtClean="0"/>
              <a:t>Wealth of Nations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 capitalist economy all the means of production (factories, farms, etc…) are owned by private individuals and run for a profit</a:t>
            </a:r>
          </a:p>
          <a:p>
            <a:endParaRPr lang="en-US" dirty="0"/>
          </a:p>
          <a:p>
            <a:r>
              <a:rPr lang="en-US" dirty="0" smtClean="0"/>
              <a:t>Smith believed that an economy of free markets, run by people who worked for their own self-interest, worked best.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2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system proposed by </a:t>
            </a:r>
            <a:r>
              <a:rPr lang="en-US" b="1" dirty="0" smtClean="0"/>
              <a:t>Karl Marx </a:t>
            </a:r>
            <a:r>
              <a:rPr lang="en-US" dirty="0" smtClean="0"/>
              <a:t>in his book </a:t>
            </a:r>
            <a:r>
              <a:rPr lang="en-US" i="1" dirty="0" smtClean="0"/>
              <a:t>Communist Manifesto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 Socialist economy, the means of production (factories, farms, etc…) are owned by the people (the government) and run for the profit of the whole nation</a:t>
            </a:r>
          </a:p>
          <a:p>
            <a:endParaRPr lang="en-US" dirty="0"/>
          </a:p>
          <a:p>
            <a:r>
              <a:rPr lang="en-US" dirty="0" smtClean="0"/>
              <a:t>Marx believed that the poor people (Proletariat) needed to overthrow the power of the rich </a:t>
            </a:r>
            <a:r>
              <a:rPr lang="en-US" dirty="0"/>
              <a:t>people </a:t>
            </a:r>
            <a:r>
              <a:rPr lang="en-US" dirty="0" smtClean="0"/>
              <a:t>(Bourgeoisie)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8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belief that a person’s nation is better than other nations.</a:t>
            </a:r>
          </a:p>
          <a:p>
            <a:endParaRPr lang="en-US" dirty="0"/>
          </a:p>
          <a:p>
            <a:r>
              <a:rPr lang="en-US" dirty="0" smtClean="0"/>
              <a:t>This belief results in feelings of patriotism and the belief that service to one’s country is a noble or heroic thing.</a:t>
            </a:r>
          </a:p>
        </p:txBody>
      </p:sp>
    </p:spTree>
    <p:extLst>
      <p:ext uri="{BB962C8B-B14F-4D97-AF65-F5344CB8AC3E}">
        <p14:creationId xmlns:p14="http://schemas.microsoft.com/office/powerpoint/2010/main" val="344034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 von Bismarck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“Iron Chancellor”</a:t>
            </a:r>
          </a:p>
          <a:p>
            <a:endParaRPr lang="en-US" dirty="0"/>
          </a:p>
          <a:p>
            <a:r>
              <a:rPr lang="en-US" dirty="0" smtClean="0"/>
              <a:t>The Prussian political leader who led Germany to become a unified nation</a:t>
            </a:r>
          </a:p>
          <a:p>
            <a:endParaRPr lang="en-US" dirty="0"/>
          </a:p>
          <a:p>
            <a:r>
              <a:rPr lang="en-US" dirty="0" smtClean="0"/>
              <a:t>Led German states to defeat France in the Franco-Prussian War</a:t>
            </a:r>
          </a:p>
          <a:p>
            <a:endParaRPr lang="en-US" dirty="0"/>
          </a:p>
          <a:p>
            <a:r>
              <a:rPr lang="en-US" dirty="0" smtClean="0"/>
              <a:t>Set rules to prevent Germany from having too many potential enemies</a:t>
            </a:r>
          </a:p>
          <a:p>
            <a:pPr lvl="1"/>
            <a:r>
              <a:rPr lang="en-US" dirty="0" smtClean="0"/>
              <a:t>These rules were all broken before World War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larger or more powerful nation controls a smaller or weaker nation</a:t>
            </a:r>
          </a:p>
          <a:p>
            <a:endParaRPr lang="en-US" dirty="0"/>
          </a:p>
          <a:p>
            <a:r>
              <a:rPr lang="en-US" dirty="0" smtClean="0"/>
              <a:t>This control can be through military force, economic force, or diplomatic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of secret alliances and treaties between European nations in the early 1900s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smtClean="0"/>
              <a:t>alliance system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1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380</TotalTime>
  <Words>449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Unit 10 Vocabulary</vt:lpstr>
      <vt:lpstr>Industrialization</vt:lpstr>
      <vt:lpstr>Urbanization</vt:lpstr>
      <vt:lpstr>Capitalism</vt:lpstr>
      <vt:lpstr>Socialism</vt:lpstr>
      <vt:lpstr>Nationalism</vt:lpstr>
      <vt:lpstr>Otto von Bismarck</vt:lpstr>
      <vt:lpstr>Imperialism</vt:lpstr>
      <vt:lpstr>Alliance System</vt:lpstr>
      <vt:lpstr>Militarism</vt:lpstr>
      <vt:lpstr>Central Powers</vt:lpstr>
      <vt:lpstr>Allied Powers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Vocabulary</dc:title>
  <dc:creator>Windows User</dc:creator>
  <cp:lastModifiedBy>Windows User</cp:lastModifiedBy>
  <cp:revision>6</cp:revision>
  <dcterms:created xsi:type="dcterms:W3CDTF">2014-03-05T13:40:31Z</dcterms:created>
  <dcterms:modified xsi:type="dcterms:W3CDTF">2016-05-05T15:04:34Z</dcterms:modified>
</cp:coreProperties>
</file>